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60" r:id="rId4"/>
    <p:sldId id="2556" r:id="rId5"/>
    <p:sldId id="2557" r:id="rId6"/>
    <p:sldId id="2558" r:id="rId7"/>
    <p:sldId id="2559" r:id="rId8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626100-553E-4A2A-A0CC-898E651F0379}" v="13" dt="2026-05-05T17:45:09.8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5-05T17:45:13.060" v="4204" actId="1076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5-05T15:49:17.939" v="4114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5-05T15:49:17.939" v="4114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del mod">
        <pc:chgData name="Juan Carlos Castillo Molina" userId="3321f39d-c43d-4dc1-aab8-e37c264880eb" providerId="ADAL" clId="{CF0E7DC8-4F83-4E08-A75A-7ECE842A8D81}" dt="2026-05-05T16:09:06.440" v="4187" actId="47"/>
        <pc:sldMkLst>
          <pc:docMk/>
          <pc:sldMk cId="4058002965" sldId="2552"/>
        </pc:sldMkLst>
        <pc:spChg chg="mod">
          <ac:chgData name="Juan Carlos Castillo Molina" userId="3321f39d-c43d-4dc1-aab8-e37c264880eb" providerId="ADAL" clId="{CF0E7DC8-4F83-4E08-A75A-7ECE842A8D81}" dt="2026-05-05T15:49:43.215" v="4141" actId="20577"/>
          <ac:spMkLst>
            <pc:docMk/>
            <pc:sldMk cId="4058002965" sldId="2552"/>
            <ac:spMk id="14" creationId="{6D0431A7-51F0-6FD3-06E5-7B29BBE04064}"/>
          </ac:spMkLst>
        </pc:spChg>
        <pc:picChg chg="add del mod">
          <ac:chgData name="Juan Carlos Castillo Molina" userId="3321f39d-c43d-4dc1-aab8-e37c264880eb" providerId="ADAL" clId="{CF0E7DC8-4F83-4E08-A75A-7ECE842A8D81}" dt="2026-05-05T15:49:20.710" v="4115" actId="478"/>
          <ac:picMkLst>
            <pc:docMk/>
            <pc:sldMk cId="4058002965" sldId="2552"/>
            <ac:picMk id="4" creationId="{F6C94C8D-7A8C-1AC5-2478-2AA9ACFC7DB3}"/>
          </ac:picMkLst>
        </pc:picChg>
      </pc:sldChg>
      <pc:sldChg chg="addSp delSp modSp mod">
        <pc:chgData name="Juan Carlos Castillo Molina" userId="3321f39d-c43d-4dc1-aab8-e37c264880eb" providerId="ADAL" clId="{CF0E7DC8-4F83-4E08-A75A-7ECE842A8D81}" dt="2026-05-05T16:08:47.495" v="4186" actId="14100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5-05T15:50:10.890" v="4154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5-05T16:05:25.053" v="4181" actId="1076"/>
          <ac:spMkLst>
            <pc:docMk/>
            <pc:sldMk cId="263347290" sldId="2556"/>
            <ac:spMk id="6" creationId="{468EEE38-E13C-E44E-E391-DD72497BAF3F}"/>
          </ac:spMkLst>
        </pc:spChg>
        <pc:spChg chg="add del mod">
          <ac:chgData name="Juan Carlos Castillo Molina" userId="3321f39d-c43d-4dc1-aab8-e37c264880eb" providerId="ADAL" clId="{CF0E7DC8-4F83-4E08-A75A-7ECE842A8D81}" dt="2026-05-05T15:51:54.746" v="4164"/>
          <ac:spMkLst>
            <pc:docMk/>
            <pc:sldMk cId="263347290" sldId="2556"/>
            <ac:spMk id="9" creationId="{2114C983-C545-0620-354B-CA8FE47DC2D1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5-05T15:51:54.730" v="4162" actId="478"/>
          <ac:graphicFrameMkLst>
            <pc:docMk/>
            <pc:sldMk cId="263347290" sldId="2556"/>
            <ac:graphicFrameMk id="5" creationId="{34F4F1CF-D4EA-E216-3D17-1A978731C403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05T16:08:47.495" v="4186" actId="14100"/>
          <ac:graphicFrameMkLst>
            <pc:docMk/>
            <pc:sldMk cId="263347290" sldId="2556"/>
            <ac:graphicFrameMk id="10" creationId="{F9922117-7B31-E3F2-3F02-6585CAEE494E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5-05T16:04:53.117" v="4174" actId="1076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5-05T15:50:20.171" v="4156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5-05T16:04:53.117" v="4174" actId="1076"/>
          <ac:graphicFrameMkLst>
            <pc:docMk/>
            <pc:sldMk cId="4186037163" sldId="2557"/>
            <ac:graphicFrameMk id="2" creationId="{5D099A1E-F6AA-F63B-F920-D68285AA228E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05T15:50:42.611" v="4157" actId="478"/>
          <ac:graphicFrameMkLst>
            <pc:docMk/>
            <pc:sldMk cId="4186037163" sldId="2557"/>
            <ac:graphicFrameMk id="4" creationId="{6B7EE3E8-1DF1-E1A2-4B53-67BA80059249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5-05T16:11:44.914" v="4197" actId="14100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5-05T15:52:08.814" v="4166"/>
          <ac:spMkLst>
            <pc:docMk/>
            <pc:sldMk cId="1636667196" sldId="2558"/>
            <ac:spMk id="4" creationId="{A60CFAD0-C18E-8430-5653-649ADF4BEE77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5-05T15:52:04.107" v="4165" actId="478"/>
          <ac:graphicFrameMkLst>
            <pc:docMk/>
            <pc:sldMk cId="1636667196" sldId="2558"/>
            <ac:graphicFrameMk id="5" creationId="{C1D41E0C-4DED-D5EB-C10F-50199C994E25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5-05T16:11:27.906" v="4191" actId="478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05T16:11:26.473" v="4190" actId="14100"/>
          <ac:graphicFrameMkLst>
            <pc:docMk/>
            <pc:sldMk cId="1636667196" sldId="2558"/>
            <ac:graphicFrameMk id="7" creationId="{6323771D-D9B4-7549-E8BB-AAB6071D0B22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5-05T16:11:44.914" v="4197" actId="14100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5-05T16:13:17.167" v="4202" actId="1076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5-05T15:52:16.453" v="4167"/>
          <ac:spMkLst>
            <pc:docMk/>
            <pc:sldMk cId="1991370206" sldId="2559"/>
            <ac:spMk id="4" creationId="{2B426963-1096-9604-3DE9-AE1AC8FC6352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5-05T15:52:27.316" v="4168" actId="478"/>
          <ac:graphicFrameMkLst>
            <pc:docMk/>
            <pc:sldMk cId="1991370206" sldId="2559"/>
            <ac:graphicFrameMk id="5" creationId="{91EF6101-C9FC-B9F4-E697-53A23A2467D5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05T16:13:17.167" v="4202" actId="1076"/>
          <ac:graphicFrameMkLst>
            <pc:docMk/>
            <pc:sldMk cId="1991370206" sldId="2559"/>
            <ac:graphicFrameMk id="6" creationId="{7EE82DB2-5DCA-FE81-F10F-6D69188A189A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5-05T17:45:13.060" v="4204" actId="1076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5-05T15:49:48.327" v="4150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mod">
          <ac:chgData name="Juan Carlos Castillo Molina" userId="3321f39d-c43d-4dc1-aab8-e37c264880eb" providerId="ADAL" clId="{CF0E7DC8-4F83-4E08-A75A-7ECE842A8D81}" dt="2026-05-05T17:45:13.060" v="4204" actId="1076"/>
          <ac:graphicFrameMkLst>
            <pc:docMk/>
            <pc:sldMk cId="1480523509" sldId="2560"/>
            <ac:graphicFrameMk id="2" creationId="{66E4C1B6-5F27-043D-2C0C-0CC321E5AECB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5-05T15:49:33.724" v="4137" actId="478"/>
          <ac:graphicFrameMkLst>
            <pc:docMk/>
            <pc:sldMk cId="1480523509" sldId="2560"/>
            <ac:graphicFrameMk id="2" creationId="{FF82D850-0C91-6769-F042-67A7C45C1F64}"/>
          </ac:graphicFrameMkLst>
        </pc:graphicFrameChg>
      </pc:sldChg>
    </pc:docChg>
  </pc:docChgLst>
  <pc:docChgLst>
    <pc:chgData name="Jorge Alejandro Hidalgo López" userId="165ae0b1-4c40-4a51-b33d-0577af1465f0" providerId="ADAL" clId="{B93CAD89-3D6A-4988-9591-8BBF08D0428E}"/>
    <pc:docChg chg="undo custSel modSld">
      <pc:chgData name="Jorge Alejandro Hidalgo López" userId="165ae0b1-4c40-4a51-b33d-0577af1465f0" providerId="ADAL" clId="{B93CAD89-3D6A-4988-9591-8BBF08D0428E}" dt="2026-04-07T16:55:04.233" v="254" actId="20577"/>
      <pc:docMkLst>
        <pc:docMk/>
      </pc:docMkLst>
      <pc:sldChg chg="modSp mod">
        <pc:chgData name="Jorge Alejandro Hidalgo López" userId="165ae0b1-4c40-4a51-b33d-0577af1465f0" providerId="ADAL" clId="{B93CAD89-3D6A-4988-9591-8BBF08D0428E}" dt="2026-04-07T15:58:32.821" v="9" actId="20577"/>
        <pc:sldMkLst>
          <pc:docMk/>
          <pc:sldMk cId="4284725626" sldId="256"/>
        </pc:sldMkLst>
        <pc:spChg chg="mod">
          <ac:chgData name="Jorge Alejandro Hidalgo López" userId="165ae0b1-4c40-4a51-b33d-0577af1465f0" providerId="ADAL" clId="{B93CAD89-3D6A-4988-9591-8BBF08D0428E}" dt="2026-04-07T15:58:32.821" v="9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08:40.333" v="49" actId="20577"/>
        <pc:sldMkLst>
          <pc:docMk/>
          <pc:sldMk cId="263347290" sldId="2556"/>
        </pc:sldMkLst>
        <pc:spChg chg="mod">
          <ac:chgData name="Jorge Alejandro Hidalgo López" userId="165ae0b1-4c40-4a51-b33d-0577af1465f0" providerId="ADAL" clId="{B93CAD89-3D6A-4988-9591-8BBF08D0428E}" dt="2026-04-07T16:08:32.286" v="46" actId="20577"/>
          <ac:spMkLst>
            <pc:docMk/>
            <pc:sldMk cId="263347290" sldId="2556"/>
            <ac:spMk id="3" creationId="{87308295-AB40-3C40-F446-14DB01B3212A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55:04.233" v="254" actId="20577"/>
        <pc:sldMkLst>
          <pc:docMk/>
          <pc:sldMk cId="4186037163" sldId="2557"/>
        </pc:sldMkLst>
        <pc:spChg chg="mod">
          <ac:chgData name="Jorge Alejandro Hidalgo López" userId="165ae0b1-4c40-4a51-b33d-0577af1465f0" providerId="ADAL" clId="{B93CAD89-3D6A-4988-9591-8BBF08D0428E}" dt="2026-04-07T16:55:04.233" v="254" actId="20577"/>
          <ac:spMkLst>
            <pc:docMk/>
            <pc:sldMk cId="4186037163" sldId="2557"/>
            <ac:spMk id="8" creationId="{46489F10-1B1C-29DE-B8AD-88D46430E4AD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19:48.971" v="150" actId="20577"/>
        <pc:sldMkLst>
          <pc:docMk/>
          <pc:sldMk cId="1636667196" sldId="2558"/>
        </pc:sldMkLst>
        <pc:spChg chg="mod">
          <ac:chgData name="Jorge Alejandro Hidalgo López" userId="165ae0b1-4c40-4a51-b33d-0577af1465f0" providerId="ADAL" clId="{B93CAD89-3D6A-4988-9591-8BBF08D0428E}" dt="2026-04-07T16:19:48.971" v="150" actId="20577"/>
          <ac:spMkLst>
            <pc:docMk/>
            <pc:sldMk cId="1636667196" sldId="2558"/>
            <ac:spMk id="4" creationId="{A60CFAD0-C18E-8430-5653-649ADF4BEE77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29:36.494" v="183" actId="14100"/>
        <pc:sldMkLst>
          <pc:docMk/>
          <pc:sldMk cId="1991370206" sldId="2559"/>
        </pc:sldMkLst>
        <pc:spChg chg="mod">
          <ac:chgData name="Jorge Alejandro Hidalgo López" userId="165ae0b1-4c40-4a51-b33d-0577af1465f0" providerId="ADAL" clId="{B93CAD89-3D6A-4988-9591-8BBF08D0428E}" dt="2026-04-07T16:29:03.435" v="175" actId="20577"/>
          <ac:spMkLst>
            <pc:docMk/>
            <pc:sldMk cId="1991370206" sldId="2559"/>
            <ac:spMk id="4" creationId="{2B426963-1096-9604-3DE9-AE1AC8FC6352}"/>
          </ac:spMkLst>
        </pc:spChg>
      </pc:sldChg>
      <pc:sldChg chg="addSp delSp modSp mod">
        <pc:chgData name="Jorge Alejandro Hidalgo López" userId="165ae0b1-4c40-4a51-b33d-0577af1465f0" providerId="ADAL" clId="{B93CAD89-3D6A-4988-9591-8BBF08D0428E}" dt="2026-04-07T16:02:04.697" v="22" actId="20577"/>
        <pc:sldMkLst>
          <pc:docMk/>
          <pc:sldMk cId="1480523509" sldId="2560"/>
        </pc:sldMkLst>
        <pc:spChg chg="mod">
          <ac:chgData name="Jorge Alejandro Hidalgo López" userId="165ae0b1-4c40-4a51-b33d-0577af1465f0" providerId="ADAL" clId="{B93CAD89-3D6A-4988-9591-8BBF08D0428E}" dt="2026-04-07T16:02:04.697" v="22" actId="20577"/>
          <ac:spMkLst>
            <pc:docMk/>
            <pc:sldMk cId="1480523509" sldId="2560"/>
            <ac:spMk id="14" creationId="{ED9C0109-8FE2-7AA7-B0C9-DA1EFF2B43D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356-40F3-9CE8-27C1222444AB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0356-40F3-9CE8-27C1222444AB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356-40F3-9CE8-27C1222444AB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356-40F3-9CE8-27C1222444AB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356-40F3-9CE8-27C1222444AB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356-40F3-9CE8-27C1222444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222.27</c:v>
                </c:pt>
                <c:pt idx="1">
                  <c:v>296.57</c:v>
                </c:pt>
                <c:pt idx="2">
                  <c:v>339.15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356-40F3-9CE8-27C122244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1915.9</c:v>
                </c:pt>
                <c:pt idx="1">
                  <c:v>3102.19</c:v>
                </c:pt>
                <c:pt idx="2">
                  <c:v>3011.14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356-40F3-9CE8-27C1222444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5/5/2026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5/5/2026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05/05/2026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4 DE MAYO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4 de Mayo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6E4C1B6-5F27-043D-2C0C-0CC321E5AE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005554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1577788966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1302146687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560726204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2434832025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3556705127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3230864006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4193999287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756459802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3266673202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5089811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6620581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906235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58974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159,096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166,283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30381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831,418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103.09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607,938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19,642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250169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226,702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205,608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5,223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642293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76,230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76.82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50,526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68.72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1,341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17110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233,736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97.02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227,343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87.85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2,577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138803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271,788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101.79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314,478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8,556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741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13,658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106.19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13,813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73.64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349964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20142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1,585,989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89.91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40,504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35777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6379123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864768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707989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0033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4 de Mayo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68EEE38-E13C-E44E-E391-DD72497BAF3F}"/>
              </a:ext>
            </a:extLst>
          </p:cNvPr>
          <p:cNvSpPr txBox="1"/>
          <p:nvPr/>
        </p:nvSpPr>
        <p:spPr>
          <a:xfrm>
            <a:off x="11247036" y="3119195"/>
            <a:ext cx="646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1880</a:t>
            </a:r>
            <a:endParaRPr lang="es-CR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F9922117-7B31-E3F2-3F02-6585CAEE4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380801"/>
              </p:ext>
            </p:extLst>
          </p:nvPr>
        </p:nvGraphicFramePr>
        <p:xfrm>
          <a:off x="1120386" y="1257534"/>
          <a:ext cx="9823469" cy="3905615"/>
        </p:xfrm>
        <a:graphic>
          <a:graphicData uri="http://schemas.openxmlformats.org/drawingml/2006/table">
            <a:tbl>
              <a:tblPr/>
              <a:tblGrid>
                <a:gridCol w="3001940">
                  <a:extLst>
                    <a:ext uri="{9D8B030D-6E8A-4147-A177-3AD203B41FA5}">
                      <a16:colId xmlns:a16="http://schemas.microsoft.com/office/drawing/2014/main" val="2844630705"/>
                    </a:ext>
                  </a:extLst>
                </a:gridCol>
                <a:gridCol w="1576895">
                  <a:extLst>
                    <a:ext uri="{9D8B030D-6E8A-4147-A177-3AD203B41FA5}">
                      <a16:colId xmlns:a16="http://schemas.microsoft.com/office/drawing/2014/main" val="2886723759"/>
                    </a:ext>
                  </a:extLst>
                </a:gridCol>
                <a:gridCol w="1243995">
                  <a:extLst>
                    <a:ext uri="{9D8B030D-6E8A-4147-A177-3AD203B41FA5}">
                      <a16:colId xmlns:a16="http://schemas.microsoft.com/office/drawing/2014/main" val="278947552"/>
                    </a:ext>
                  </a:extLst>
                </a:gridCol>
                <a:gridCol w="1427966">
                  <a:extLst>
                    <a:ext uri="{9D8B030D-6E8A-4147-A177-3AD203B41FA5}">
                      <a16:colId xmlns:a16="http://schemas.microsoft.com/office/drawing/2014/main" val="1246607655"/>
                    </a:ext>
                  </a:extLst>
                </a:gridCol>
                <a:gridCol w="1357881">
                  <a:extLst>
                    <a:ext uri="{9D8B030D-6E8A-4147-A177-3AD203B41FA5}">
                      <a16:colId xmlns:a16="http://schemas.microsoft.com/office/drawing/2014/main" val="1057663358"/>
                    </a:ext>
                  </a:extLst>
                </a:gridCol>
                <a:gridCol w="1214792">
                  <a:extLst>
                    <a:ext uri="{9D8B030D-6E8A-4147-A177-3AD203B41FA5}">
                      <a16:colId xmlns:a16="http://schemas.microsoft.com/office/drawing/2014/main" val="1725403167"/>
                    </a:ext>
                  </a:extLst>
                </a:gridCol>
              </a:tblGrid>
              <a:tr h="66878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410632"/>
                  </a:ext>
                </a:extLst>
              </a:tr>
              <a:tr h="2229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7626047"/>
                  </a:ext>
                </a:extLst>
              </a:tr>
              <a:tr h="2229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1,144,312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$339.15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74.65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95350"/>
                  </a:ext>
                </a:extLst>
              </a:tr>
              <a:tr h="2229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30,487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1.99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466944"/>
                  </a:ext>
                </a:extLst>
              </a:tr>
              <a:tr h="2229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93,356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₡3,011.14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$282.64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6.09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0331671"/>
                  </a:ext>
                </a:extLst>
              </a:tr>
              <a:tr h="2229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8704931"/>
                  </a:ext>
                </a:extLst>
              </a:tr>
              <a:tr h="2229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1,268,155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82.72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5214233"/>
                  </a:ext>
                </a:extLst>
              </a:tr>
              <a:tr h="2229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264,829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17.28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6437421"/>
                  </a:ext>
                </a:extLst>
              </a:tr>
              <a:tr h="2468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593,324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782946"/>
                  </a:ext>
                </a:extLst>
              </a:tr>
              <a:tr h="24681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581,475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3486961"/>
                  </a:ext>
                </a:extLst>
              </a:tr>
              <a:tr h="2229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1,532,984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2234964"/>
                  </a:ext>
                </a:extLst>
              </a:tr>
              <a:tr h="22292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696440"/>
                  </a:ext>
                </a:extLst>
              </a:tr>
              <a:tr h="611462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155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4 de Mayo 2026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5D099A1E-F6AA-F63B-F920-D68285AA22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074641"/>
              </p:ext>
            </p:extLst>
          </p:nvPr>
        </p:nvGraphicFramePr>
        <p:xfrm>
          <a:off x="1097558" y="1219163"/>
          <a:ext cx="10018118" cy="4060379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2986165198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884742020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588433160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130524068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536486369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510973366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872273749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4252018939"/>
                    </a:ext>
                  </a:extLst>
                </a:gridCol>
              </a:tblGrid>
              <a:tr h="402805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666095"/>
                  </a:ext>
                </a:extLst>
              </a:tr>
              <a:tr h="515872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1661310"/>
                  </a:ext>
                </a:extLst>
              </a:tr>
              <a:tr h="18996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122,227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336.61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7,602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3,081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130,064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860357"/>
                  </a:ext>
                </a:extLst>
              </a:tr>
              <a:tr h="18996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9,500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446,440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344.27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30,305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2,971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486,245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2318147"/>
                  </a:ext>
                </a:extLst>
              </a:tr>
              <a:tr h="18996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126,130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347.10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24,585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3,032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150,715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434522"/>
                  </a:ext>
                </a:extLst>
              </a:tr>
              <a:tr h="18996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750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39,234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317.06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1,535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3,155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41,519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5905167"/>
                  </a:ext>
                </a:extLst>
              </a:tr>
              <a:tr h="18996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4,559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160,977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347.05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13,924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3,070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179,460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4935280"/>
                  </a:ext>
                </a:extLst>
              </a:tr>
              <a:tr h="37203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15,443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241,695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323.25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13,003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2,880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270,141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1605904"/>
                  </a:ext>
                </a:extLst>
              </a:tr>
              <a:tr h="18996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7,609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399.62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2,402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10,011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5390470"/>
                  </a:ext>
                </a:extLst>
              </a:tr>
              <a:tr h="18996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30,487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1,144,312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339.15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93,356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3,011.14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1,268,155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4286488"/>
                  </a:ext>
                </a:extLst>
              </a:tr>
              <a:tr h="18996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8224720"/>
                  </a:ext>
                </a:extLst>
              </a:tr>
              <a:tr h="169602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0982249"/>
                  </a:ext>
                </a:extLst>
              </a:tr>
              <a:tr h="17666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0201758"/>
                  </a:ext>
                </a:extLst>
              </a:tr>
              <a:tr h="189961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$ 339.15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234490"/>
                  </a:ext>
                </a:extLst>
              </a:tr>
              <a:tr h="267993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₡3,011.14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589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4 de Mayo 2026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6323771D-D9B4-7549-E8BB-AAB6071D0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306599"/>
              </p:ext>
            </p:extLst>
          </p:nvPr>
        </p:nvGraphicFramePr>
        <p:xfrm>
          <a:off x="1120388" y="1141482"/>
          <a:ext cx="9861934" cy="2377055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3254251452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726093070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2362592847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1491660746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3018117184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136452791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974818959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46514711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187967710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42214388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2250865219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142563949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833785749"/>
                    </a:ext>
                  </a:extLst>
                </a:gridCol>
              </a:tblGrid>
              <a:tr h="15940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771315"/>
                  </a:ext>
                </a:extLst>
              </a:tr>
              <a:tr h="29148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128277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1,046,934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$222.27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68.33%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1,237,517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$296.57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72.30%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1,144,312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$339.15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74.65%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7077055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65,740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4.29%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21,208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1.24%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30,487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1.99%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908560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114,386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₡1,915.90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7.47%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114,241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₡3,102.19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6.67%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93,356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₡3,011.14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6.09%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5316621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502147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1,227,660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80.13%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1,372,966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80.22%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1,268,155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82.72%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97106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304,513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19.87%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338,592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19.78%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264,829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17.28%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65099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442,122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617,083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593,324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513656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670,552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60.26%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641,642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50.98%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581,475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49.50%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511882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1,532,173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1,711,558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1,532,984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5676461"/>
                  </a:ext>
                </a:extLst>
              </a:tr>
            </a:tbl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3486503"/>
              </p:ext>
            </p:extLst>
          </p:nvPr>
        </p:nvGraphicFramePr>
        <p:xfrm>
          <a:off x="1120388" y="3583593"/>
          <a:ext cx="9861934" cy="1790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4 de Mayo 2026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7EE82DB2-5DCA-FE81-F10F-6D69188A1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068542"/>
              </p:ext>
            </p:extLst>
          </p:nvPr>
        </p:nvGraphicFramePr>
        <p:xfrm>
          <a:off x="1120386" y="1537562"/>
          <a:ext cx="9861935" cy="2982681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2565201719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2624352023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3013067660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2363072788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748444021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4211350298"/>
                    </a:ext>
                  </a:extLst>
                </a:gridCol>
              </a:tblGrid>
              <a:tr h="304604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393448"/>
                  </a:ext>
                </a:extLst>
              </a:tr>
              <a:tr h="73104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0187960"/>
                  </a:ext>
                </a:extLst>
              </a:tr>
              <a:tr h="19494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4278046"/>
                  </a:ext>
                </a:extLst>
              </a:tr>
              <a:tr h="34115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94,872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39,941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54,931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291.69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072216"/>
                  </a:ext>
                </a:extLst>
              </a:tr>
              <a:tr h="34115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4,838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185383"/>
                  </a:ext>
                </a:extLst>
              </a:tr>
              <a:tr h="21444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2238683"/>
                  </a:ext>
                </a:extLst>
              </a:tr>
              <a:tr h="23393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6529787"/>
                  </a:ext>
                </a:extLst>
              </a:tr>
              <a:tr h="207131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2393597"/>
                  </a:ext>
                </a:extLst>
              </a:tr>
              <a:tr h="2071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27/4/2026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7517632"/>
                  </a:ext>
                </a:extLst>
              </a:tr>
              <a:tr h="2071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27/4/2026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9352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13347</TotalTime>
  <Words>934</Words>
  <Application>Microsoft Office PowerPoint</Application>
  <PresentationFormat>Panorámica</PresentationFormat>
  <Paragraphs>403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2026-05-05T17:45:19Z</dcterms:modified>
</cp:coreProperties>
</file>